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7B4FF-972A-4B70-80E3-C9E1037BA42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91414EA-50DF-40CD-99BC-09A44BC67E5B}">
      <dgm:prSet phldrT="[Tekst]"/>
      <dgm:spPr/>
      <dgm:t>
        <a:bodyPr/>
        <a:lstStyle/>
        <a:p>
          <a:r>
            <a:rPr lang="nl-BE" dirty="0" smtClean="0"/>
            <a:t>Voorlezen</a:t>
          </a:r>
          <a:endParaRPr lang="nl-BE" dirty="0"/>
        </a:p>
      </dgm:t>
    </dgm:pt>
    <dgm:pt modelId="{EF9265F5-6151-4B5D-9DF3-9B56E8703AF6}" type="parTrans" cxnId="{0E6A140C-0C83-438C-AD58-1072D779C7ED}">
      <dgm:prSet/>
      <dgm:spPr/>
      <dgm:t>
        <a:bodyPr/>
        <a:lstStyle/>
        <a:p>
          <a:endParaRPr lang="nl-BE"/>
        </a:p>
      </dgm:t>
    </dgm:pt>
    <dgm:pt modelId="{A007D456-442D-48CE-80E7-DE315102BCE8}" type="sibTrans" cxnId="{0E6A140C-0C83-438C-AD58-1072D779C7ED}">
      <dgm:prSet/>
      <dgm:spPr/>
      <dgm:t>
        <a:bodyPr/>
        <a:lstStyle/>
        <a:p>
          <a:endParaRPr lang="nl-BE"/>
        </a:p>
      </dgm:t>
    </dgm:pt>
    <dgm:pt modelId="{BA288536-7401-4D20-BF07-3CA5C862F277}">
      <dgm:prSet phldrT="[Tekst]"/>
      <dgm:spPr/>
      <dgm:t>
        <a:bodyPr/>
        <a:lstStyle/>
        <a:p>
          <a:r>
            <a:rPr lang="nl-BE" dirty="0" smtClean="0"/>
            <a:t>Spelletjes</a:t>
          </a:r>
          <a:endParaRPr lang="nl-BE" dirty="0"/>
        </a:p>
      </dgm:t>
    </dgm:pt>
    <dgm:pt modelId="{39EA8A32-13E6-4DF1-A545-D3279866865C}" type="parTrans" cxnId="{1924B262-3476-4AEB-8AB8-BAD1E5B7FC5D}">
      <dgm:prSet/>
      <dgm:spPr/>
      <dgm:t>
        <a:bodyPr/>
        <a:lstStyle/>
        <a:p>
          <a:endParaRPr lang="nl-BE"/>
        </a:p>
      </dgm:t>
    </dgm:pt>
    <dgm:pt modelId="{294040A5-4D78-4C66-8C5E-3EA560FD2063}" type="sibTrans" cxnId="{1924B262-3476-4AEB-8AB8-BAD1E5B7FC5D}">
      <dgm:prSet/>
      <dgm:spPr/>
      <dgm:t>
        <a:bodyPr/>
        <a:lstStyle/>
        <a:p>
          <a:endParaRPr lang="nl-BE"/>
        </a:p>
      </dgm:t>
    </dgm:pt>
    <dgm:pt modelId="{163A3E1D-8858-4DB1-B94B-ADBAB8FCA922}">
      <dgm:prSet phldrT="[Tekst]"/>
      <dgm:spPr/>
      <dgm:t>
        <a:bodyPr/>
        <a:lstStyle/>
        <a:p>
          <a:r>
            <a:rPr lang="nl-BE" dirty="0" smtClean="0"/>
            <a:t>Info </a:t>
          </a:r>
          <a:endParaRPr lang="nl-BE" dirty="0"/>
        </a:p>
      </dgm:t>
    </dgm:pt>
    <dgm:pt modelId="{DC816C25-5F0B-4113-B284-DB3DDFB7F68A}" type="parTrans" cxnId="{A2D6DFB5-7E2F-4569-8F3C-33609079E832}">
      <dgm:prSet/>
      <dgm:spPr/>
      <dgm:t>
        <a:bodyPr/>
        <a:lstStyle/>
        <a:p>
          <a:endParaRPr lang="nl-BE"/>
        </a:p>
      </dgm:t>
    </dgm:pt>
    <dgm:pt modelId="{23E1234E-7A9A-4E01-818C-8F5A004652D0}" type="sibTrans" cxnId="{A2D6DFB5-7E2F-4569-8F3C-33609079E832}">
      <dgm:prSet/>
      <dgm:spPr/>
      <dgm:t>
        <a:bodyPr/>
        <a:lstStyle/>
        <a:p>
          <a:endParaRPr lang="nl-BE"/>
        </a:p>
      </dgm:t>
    </dgm:pt>
    <dgm:pt modelId="{136BF04F-424B-47A9-ACCA-831EC65F1E9C}">
      <dgm:prSet phldrT="[Tekst]"/>
      <dgm:spPr/>
      <dgm:t>
        <a:bodyPr/>
        <a:lstStyle/>
        <a:p>
          <a:r>
            <a:rPr lang="nl-BE" dirty="0" smtClean="0"/>
            <a:t>CD of </a:t>
          </a:r>
          <a:r>
            <a:rPr lang="nl-BE" dirty="0" err="1" smtClean="0"/>
            <a:t>CD-rom</a:t>
          </a:r>
          <a:endParaRPr lang="nl-BE" dirty="0"/>
        </a:p>
      </dgm:t>
    </dgm:pt>
    <dgm:pt modelId="{C8A4D8F8-BAD1-456B-A0D4-E77310A33D0D}" type="parTrans" cxnId="{75DE4847-A709-4A19-91D5-1495E3AD63F4}">
      <dgm:prSet/>
      <dgm:spPr/>
      <dgm:t>
        <a:bodyPr/>
        <a:lstStyle/>
        <a:p>
          <a:endParaRPr lang="nl-BE"/>
        </a:p>
      </dgm:t>
    </dgm:pt>
    <dgm:pt modelId="{D0DE35FC-0332-4B4C-B796-C12A7017E846}" type="sibTrans" cxnId="{75DE4847-A709-4A19-91D5-1495E3AD63F4}">
      <dgm:prSet/>
      <dgm:spPr/>
      <dgm:t>
        <a:bodyPr/>
        <a:lstStyle/>
        <a:p>
          <a:endParaRPr lang="nl-BE"/>
        </a:p>
      </dgm:t>
    </dgm:pt>
    <dgm:pt modelId="{B2F82428-A43B-4CA5-92EA-F9B4CB7D1433}" type="pres">
      <dgm:prSet presAssocID="{F757B4FF-972A-4B70-80E3-C9E1037BA424}" presName="linearFlow" presStyleCnt="0">
        <dgm:presLayoutVars>
          <dgm:resizeHandles val="exact"/>
        </dgm:presLayoutVars>
      </dgm:prSet>
      <dgm:spPr/>
    </dgm:pt>
    <dgm:pt modelId="{7EE67593-5C85-4E3D-BA42-77D914126E8E}" type="pres">
      <dgm:prSet presAssocID="{891414EA-50DF-40CD-99BC-09A44BC67E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CCF6CD7-8E52-463A-BF9B-6468FCE27FAA}" type="pres">
      <dgm:prSet presAssocID="{A007D456-442D-48CE-80E7-DE315102BCE8}" presName="sibTrans" presStyleLbl="sibTrans2D1" presStyleIdx="0" presStyleCnt="3"/>
      <dgm:spPr/>
      <dgm:t>
        <a:bodyPr/>
        <a:lstStyle/>
        <a:p>
          <a:endParaRPr lang="nl-BE"/>
        </a:p>
      </dgm:t>
    </dgm:pt>
    <dgm:pt modelId="{54BFA1BC-E602-43D0-A118-F304C6C8D454}" type="pres">
      <dgm:prSet presAssocID="{A007D456-442D-48CE-80E7-DE315102BCE8}" presName="connectorText" presStyleLbl="sibTrans2D1" presStyleIdx="0" presStyleCnt="3"/>
      <dgm:spPr/>
      <dgm:t>
        <a:bodyPr/>
        <a:lstStyle/>
        <a:p>
          <a:endParaRPr lang="nl-BE"/>
        </a:p>
      </dgm:t>
    </dgm:pt>
    <dgm:pt modelId="{4FFF3B94-4CE7-4721-9560-08DF401157D7}" type="pres">
      <dgm:prSet presAssocID="{BA288536-7401-4D20-BF07-3CA5C862F2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9369088-1840-403F-8D31-9D0EE1931357}" type="pres">
      <dgm:prSet presAssocID="{294040A5-4D78-4C66-8C5E-3EA560FD2063}" presName="sibTrans" presStyleLbl="sibTrans2D1" presStyleIdx="1" presStyleCnt="3"/>
      <dgm:spPr/>
      <dgm:t>
        <a:bodyPr/>
        <a:lstStyle/>
        <a:p>
          <a:endParaRPr lang="nl-BE"/>
        </a:p>
      </dgm:t>
    </dgm:pt>
    <dgm:pt modelId="{CC45ABE8-7339-4363-8F76-F73D18DFA5DA}" type="pres">
      <dgm:prSet presAssocID="{294040A5-4D78-4C66-8C5E-3EA560FD2063}" presName="connectorText" presStyleLbl="sibTrans2D1" presStyleIdx="1" presStyleCnt="3"/>
      <dgm:spPr/>
      <dgm:t>
        <a:bodyPr/>
        <a:lstStyle/>
        <a:p>
          <a:endParaRPr lang="nl-BE"/>
        </a:p>
      </dgm:t>
    </dgm:pt>
    <dgm:pt modelId="{218A5359-25E6-4C21-9503-4F5EAAA66D4F}" type="pres">
      <dgm:prSet presAssocID="{163A3E1D-8858-4DB1-B94B-ADBAB8FCA9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A1FF62C-64DC-4C7A-8C5B-8C5B45CE4981}" type="pres">
      <dgm:prSet presAssocID="{23E1234E-7A9A-4E01-818C-8F5A004652D0}" presName="sibTrans" presStyleLbl="sibTrans2D1" presStyleIdx="2" presStyleCnt="3"/>
      <dgm:spPr/>
      <dgm:t>
        <a:bodyPr/>
        <a:lstStyle/>
        <a:p>
          <a:endParaRPr lang="nl-BE"/>
        </a:p>
      </dgm:t>
    </dgm:pt>
    <dgm:pt modelId="{3C3C248A-F024-4AAB-83DA-D25AC7FB65B8}" type="pres">
      <dgm:prSet presAssocID="{23E1234E-7A9A-4E01-818C-8F5A004652D0}" presName="connectorText" presStyleLbl="sibTrans2D1" presStyleIdx="2" presStyleCnt="3"/>
      <dgm:spPr/>
      <dgm:t>
        <a:bodyPr/>
        <a:lstStyle/>
        <a:p>
          <a:endParaRPr lang="nl-BE"/>
        </a:p>
      </dgm:t>
    </dgm:pt>
    <dgm:pt modelId="{BC4AF557-F170-477F-B3E0-11DF6B584768}" type="pres">
      <dgm:prSet presAssocID="{136BF04F-424B-47A9-ACCA-831EC65F1E9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0E6A140C-0C83-438C-AD58-1072D779C7ED}" srcId="{F757B4FF-972A-4B70-80E3-C9E1037BA424}" destId="{891414EA-50DF-40CD-99BC-09A44BC67E5B}" srcOrd="0" destOrd="0" parTransId="{EF9265F5-6151-4B5D-9DF3-9B56E8703AF6}" sibTransId="{A007D456-442D-48CE-80E7-DE315102BCE8}"/>
    <dgm:cxn modelId="{270FDBCF-018A-409B-808D-8ABF8CD8B116}" type="presOf" srcId="{891414EA-50DF-40CD-99BC-09A44BC67E5B}" destId="{7EE67593-5C85-4E3D-BA42-77D914126E8E}" srcOrd="0" destOrd="0" presId="urn:microsoft.com/office/officeart/2005/8/layout/process2"/>
    <dgm:cxn modelId="{E0B621CA-AB22-4EBD-9CD7-3B28AE4FEA25}" type="presOf" srcId="{A007D456-442D-48CE-80E7-DE315102BCE8}" destId="{54BFA1BC-E602-43D0-A118-F304C6C8D454}" srcOrd="1" destOrd="0" presId="urn:microsoft.com/office/officeart/2005/8/layout/process2"/>
    <dgm:cxn modelId="{1924B262-3476-4AEB-8AB8-BAD1E5B7FC5D}" srcId="{F757B4FF-972A-4B70-80E3-C9E1037BA424}" destId="{BA288536-7401-4D20-BF07-3CA5C862F277}" srcOrd="1" destOrd="0" parTransId="{39EA8A32-13E6-4DF1-A545-D3279866865C}" sibTransId="{294040A5-4D78-4C66-8C5E-3EA560FD2063}"/>
    <dgm:cxn modelId="{75DE4847-A709-4A19-91D5-1495E3AD63F4}" srcId="{F757B4FF-972A-4B70-80E3-C9E1037BA424}" destId="{136BF04F-424B-47A9-ACCA-831EC65F1E9C}" srcOrd="3" destOrd="0" parTransId="{C8A4D8F8-BAD1-456B-A0D4-E77310A33D0D}" sibTransId="{D0DE35FC-0332-4B4C-B796-C12A7017E846}"/>
    <dgm:cxn modelId="{99669D6E-8EDC-4E11-B05E-65EA55A796C2}" type="presOf" srcId="{163A3E1D-8858-4DB1-B94B-ADBAB8FCA922}" destId="{218A5359-25E6-4C21-9503-4F5EAAA66D4F}" srcOrd="0" destOrd="0" presId="urn:microsoft.com/office/officeart/2005/8/layout/process2"/>
    <dgm:cxn modelId="{DA9C7C46-0E98-48AE-95CF-902481022189}" type="presOf" srcId="{23E1234E-7A9A-4E01-818C-8F5A004652D0}" destId="{6A1FF62C-64DC-4C7A-8C5B-8C5B45CE4981}" srcOrd="0" destOrd="0" presId="urn:microsoft.com/office/officeart/2005/8/layout/process2"/>
    <dgm:cxn modelId="{101384EE-2062-42ED-A288-24D73A1D2275}" type="presOf" srcId="{136BF04F-424B-47A9-ACCA-831EC65F1E9C}" destId="{BC4AF557-F170-477F-B3E0-11DF6B584768}" srcOrd="0" destOrd="0" presId="urn:microsoft.com/office/officeart/2005/8/layout/process2"/>
    <dgm:cxn modelId="{F5EB1E3E-0A22-4D67-B738-22D7EFE877D8}" type="presOf" srcId="{A007D456-442D-48CE-80E7-DE315102BCE8}" destId="{0CCF6CD7-8E52-463A-BF9B-6468FCE27FAA}" srcOrd="0" destOrd="0" presId="urn:microsoft.com/office/officeart/2005/8/layout/process2"/>
    <dgm:cxn modelId="{D8578D21-6149-4B5E-9DD6-8C45C4B40BF1}" type="presOf" srcId="{23E1234E-7A9A-4E01-818C-8F5A004652D0}" destId="{3C3C248A-F024-4AAB-83DA-D25AC7FB65B8}" srcOrd="1" destOrd="0" presId="urn:microsoft.com/office/officeart/2005/8/layout/process2"/>
    <dgm:cxn modelId="{2EEADF47-2B58-402A-99BE-8F97507480B9}" type="presOf" srcId="{F757B4FF-972A-4B70-80E3-C9E1037BA424}" destId="{B2F82428-A43B-4CA5-92EA-F9B4CB7D1433}" srcOrd="0" destOrd="0" presId="urn:microsoft.com/office/officeart/2005/8/layout/process2"/>
    <dgm:cxn modelId="{67C163ED-BF84-425F-AF36-371FF597838F}" type="presOf" srcId="{294040A5-4D78-4C66-8C5E-3EA560FD2063}" destId="{B9369088-1840-403F-8D31-9D0EE1931357}" srcOrd="0" destOrd="0" presId="urn:microsoft.com/office/officeart/2005/8/layout/process2"/>
    <dgm:cxn modelId="{03A7AA27-262F-40F7-9D27-8DAA408ADB14}" type="presOf" srcId="{BA288536-7401-4D20-BF07-3CA5C862F277}" destId="{4FFF3B94-4CE7-4721-9560-08DF401157D7}" srcOrd="0" destOrd="0" presId="urn:microsoft.com/office/officeart/2005/8/layout/process2"/>
    <dgm:cxn modelId="{73017275-3D09-4868-9AA0-EFBAD8BDC2E4}" type="presOf" srcId="{294040A5-4D78-4C66-8C5E-3EA560FD2063}" destId="{CC45ABE8-7339-4363-8F76-F73D18DFA5DA}" srcOrd="1" destOrd="0" presId="urn:microsoft.com/office/officeart/2005/8/layout/process2"/>
    <dgm:cxn modelId="{A2D6DFB5-7E2F-4569-8F3C-33609079E832}" srcId="{F757B4FF-972A-4B70-80E3-C9E1037BA424}" destId="{163A3E1D-8858-4DB1-B94B-ADBAB8FCA922}" srcOrd="2" destOrd="0" parTransId="{DC816C25-5F0B-4113-B284-DB3DDFB7F68A}" sibTransId="{23E1234E-7A9A-4E01-818C-8F5A004652D0}"/>
    <dgm:cxn modelId="{FF9EB214-FF19-4F4F-845F-6ED0F5357EE0}" type="presParOf" srcId="{B2F82428-A43B-4CA5-92EA-F9B4CB7D1433}" destId="{7EE67593-5C85-4E3D-BA42-77D914126E8E}" srcOrd="0" destOrd="0" presId="urn:microsoft.com/office/officeart/2005/8/layout/process2"/>
    <dgm:cxn modelId="{34C7D319-02FA-4564-B03B-7573882C2F4B}" type="presParOf" srcId="{B2F82428-A43B-4CA5-92EA-F9B4CB7D1433}" destId="{0CCF6CD7-8E52-463A-BF9B-6468FCE27FAA}" srcOrd="1" destOrd="0" presId="urn:microsoft.com/office/officeart/2005/8/layout/process2"/>
    <dgm:cxn modelId="{C1009DC0-EA75-4A0B-BD4A-D1BECB3B7F65}" type="presParOf" srcId="{0CCF6CD7-8E52-463A-BF9B-6468FCE27FAA}" destId="{54BFA1BC-E602-43D0-A118-F304C6C8D454}" srcOrd="0" destOrd="0" presId="urn:microsoft.com/office/officeart/2005/8/layout/process2"/>
    <dgm:cxn modelId="{59E8C95A-ADE7-450E-975B-1A8C2C708E0A}" type="presParOf" srcId="{B2F82428-A43B-4CA5-92EA-F9B4CB7D1433}" destId="{4FFF3B94-4CE7-4721-9560-08DF401157D7}" srcOrd="2" destOrd="0" presId="urn:microsoft.com/office/officeart/2005/8/layout/process2"/>
    <dgm:cxn modelId="{DF9B4AF3-6171-4C78-80B9-B9777EEDF051}" type="presParOf" srcId="{B2F82428-A43B-4CA5-92EA-F9B4CB7D1433}" destId="{B9369088-1840-403F-8D31-9D0EE1931357}" srcOrd="3" destOrd="0" presId="urn:microsoft.com/office/officeart/2005/8/layout/process2"/>
    <dgm:cxn modelId="{9A1959A2-D9D1-4423-9FA3-D936EC276507}" type="presParOf" srcId="{B9369088-1840-403F-8D31-9D0EE1931357}" destId="{CC45ABE8-7339-4363-8F76-F73D18DFA5DA}" srcOrd="0" destOrd="0" presId="urn:microsoft.com/office/officeart/2005/8/layout/process2"/>
    <dgm:cxn modelId="{08EEF262-833E-477A-9163-37761D5A8486}" type="presParOf" srcId="{B2F82428-A43B-4CA5-92EA-F9B4CB7D1433}" destId="{218A5359-25E6-4C21-9503-4F5EAAA66D4F}" srcOrd="4" destOrd="0" presId="urn:microsoft.com/office/officeart/2005/8/layout/process2"/>
    <dgm:cxn modelId="{241055E0-6CA0-4815-AB4B-CF6F0FE66609}" type="presParOf" srcId="{B2F82428-A43B-4CA5-92EA-F9B4CB7D1433}" destId="{6A1FF62C-64DC-4C7A-8C5B-8C5B45CE4981}" srcOrd="5" destOrd="0" presId="urn:microsoft.com/office/officeart/2005/8/layout/process2"/>
    <dgm:cxn modelId="{A9C40F4D-EB2C-44CC-B616-3A558CCC20CE}" type="presParOf" srcId="{6A1FF62C-64DC-4C7A-8C5B-8C5B45CE4981}" destId="{3C3C248A-F024-4AAB-83DA-D25AC7FB65B8}" srcOrd="0" destOrd="0" presId="urn:microsoft.com/office/officeart/2005/8/layout/process2"/>
    <dgm:cxn modelId="{29737304-6C0E-4AE0-BE85-2D6BB92BCD18}" type="presParOf" srcId="{B2F82428-A43B-4CA5-92EA-F9B4CB7D1433}" destId="{BC4AF557-F170-477F-B3E0-11DF6B58476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E67593-5C85-4E3D-BA42-77D914126E8E}">
      <dsp:nvSpPr>
        <dsp:cNvPr id="0" name=""/>
        <dsp:cNvSpPr/>
      </dsp:nvSpPr>
      <dsp:spPr>
        <a:xfrm>
          <a:off x="2974695" y="1976"/>
          <a:ext cx="1323417" cy="73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900" kern="1200" dirty="0" smtClean="0"/>
            <a:t>Voorlezen</a:t>
          </a:r>
          <a:endParaRPr lang="nl-BE" sz="1900" kern="1200" dirty="0"/>
        </a:p>
      </dsp:txBody>
      <dsp:txXfrm>
        <a:off x="2974695" y="1976"/>
        <a:ext cx="1323417" cy="735231"/>
      </dsp:txXfrm>
    </dsp:sp>
    <dsp:sp modelId="{0CCF6CD7-8E52-463A-BF9B-6468FCE27FAA}">
      <dsp:nvSpPr>
        <dsp:cNvPr id="0" name=""/>
        <dsp:cNvSpPr/>
      </dsp:nvSpPr>
      <dsp:spPr>
        <a:xfrm rot="5400000">
          <a:off x="3498548" y="755589"/>
          <a:ext cx="275711" cy="330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/>
        </a:p>
      </dsp:txBody>
      <dsp:txXfrm rot="5400000">
        <a:off x="3498548" y="755589"/>
        <a:ext cx="275711" cy="330854"/>
      </dsp:txXfrm>
    </dsp:sp>
    <dsp:sp modelId="{4FFF3B94-4CE7-4721-9560-08DF401157D7}">
      <dsp:nvSpPr>
        <dsp:cNvPr id="0" name=""/>
        <dsp:cNvSpPr/>
      </dsp:nvSpPr>
      <dsp:spPr>
        <a:xfrm>
          <a:off x="2974695" y="1104824"/>
          <a:ext cx="1323417" cy="73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900" kern="1200" dirty="0" smtClean="0"/>
            <a:t>Spelletjes</a:t>
          </a:r>
          <a:endParaRPr lang="nl-BE" sz="1900" kern="1200" dirty="0"/>
        </a:p>
      </dsp:txBody>
      <dsp:txXfrm>
        <a:off x="2974695" y="1104824"/>
        <a:ext cx="1323417" cy="735231"/>
      </dsp:txXfrm>
    </dsp:sp>
    <dsp:sp modelId="{B9369088-1840-403F-8D31-9D0EE1931357}">
      <dsp:nvSpPr>
        <dsp:cNvPr id="0" name=""/>
        <dsp:cNvSpPr/>
      </dsp:nvSpPr>
      <dsp:spPr>
        <a:xfrm rot="5400000">
          <a:off x="3498548" y="1858436"/>
          <a:ext cx="275711" cy="330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/>
        </a:p>
      </dsp:txBody>
      <dsp:txXfrm rot="5400000">
        <a:off x="3498548" y="1858436"/>
        <a:ext cx="275711" cy="330854"/>
      </dsp:txXfrm>
    </dsp:sp>
    <dsp:sp modelId="{218A5359-25E6-4C21-9503-4F5EAAA66D4F}">
      <dsp:nvSpPr>
        <dsp:cNvPr id="0" name=""/>
        <dsp:cNvSpPr/>
      </dsp:nvSpPr>
      <dsp:spPr>
        <a:xfrm>
          <a:off x="2974695" y="2207671"/>
          <a:ext cx="1323417" cy="73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900" kern="1200" dirty="0" smtClean="0"/>
            <a:t>Info </a:t>
          </a:r>
          <a:endParaRPr lang="nl-BE" sz="1900" kern="1200" dirty="0"/>
        </a:p>
      </dsp:txBody>
      <dsp:txXfrm>
        <a:off x="2974695" y="2207671"/>
        <a:ext cx="1323417" cy="735231"/>
      </dsp:txXfrm>
    </dsp:sp>
    <dsp:sp modelId="{6A1FF62C-64DC-4C7A-8C5B-8C5B45CE4981}">
      <dsp:nvSpPr>
        <dsp:cNvPr id="0" name=""/>
        <dsp:cNvSpPr/>
      </dsp:nvSpPr>
      <dsp:spPr>
        <a:xfrm rot="5400000">
          <a:off x="3498548" y="2961284"/>
          <a:ext cx="275711" cy="330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/>
        </a:p>
      </dsp:txBody>
      <dsp:txXfrm rot="5400000">
        <a:off x="3498548" y="2961284"/>
        <a:ext cx="275711" cy="330854"/>
      </dsp:txXfrm>
    </dsp:sp>
    <dsp:sp modelId="{BC4AF557-F170-477F-B3E0-11DF6B584768}">
      <dsp:nvSpPr>
        <dsp:cNvPr id="0" name=""/>
        <dsp:cNvSpPr/>
      </dsp:nvSpPr>
      <dsp:spPr>
        <a:xfrm>
          <a:off x="2974695" y="3310519"/>
          <a:ext cx="1323417" cy="73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900" kern="1200" dirty="0" smtClean="0"/>
            <a:t>CD of </a:t>
          </a:r>
          <a:r>
            <a:rPr lang="nl-BE" sz="1900" kern="1200" dirty="0" err="1" smtClean="0"/>
            <a:t>CD-rom</a:t>
          </a:r>
          <a:endParaRPr lang="nl-BE" sz="1900" kern="1200" dirty="0"/>
        </a:p>
      </dsp:txBody>
      <dsp:txXfrm>
        <a:off x="2974695" y="3310519"/>
        <a:ext cx="1323417" cy="735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BCE96B-C363-48EA-8005-30400D5C3D4E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E0D71-365E-450D-A6E7-39630ECB2BA9}" type="slidenum">
              <a:rPr lang="nl-BE" smtClean="0"/>
              <a:pPr/>
              <a:t>‹nr.›</a:t>
            </a:fld>
            <a:endParaRPr lang="nl-BE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8800" dirty="0" smtClean="0"/>
              <a:t>Verteltassen</a:t>
            </a:r>
            <a:endParaRPr lang="nl-BE" sz="8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BE" sz="4000" dirty="0" smtClean="0"/>
              <a:t>Waarom neem ik met mijn kind een verteltas mee?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Welke verteltassen voor KS3?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Roodkapje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Het grote avontuur van Egeltje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Ik ben niet moe!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</a:t>
            </a:r>
            <a:r>
              <a:rPr lang="nl-BE" dirty="0" err="1" smtClean="0"/>
              <a:t>Wolfie</a:t>
            </a:r>
            <a:r>
              <a:rPr lang="nl-BE" dirty="0" smtClean="0"/>
              <a:t>! 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Hoe ziet een tas eruit?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Foto invoeren van een afgewerkte tas</a:t>
            </a:r>
            <a:endParaRPr lang="nl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Afspraken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De tassen worden gemaakt samen met ouders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Oudercafé op woensdag, zie steeds op het infobord in de inkomhal. Iedereen is welkom.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Als de tassen klaar zijn, ontlenen samen met ouders van de school.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Woensdag is uitleendag.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‘s Morgens binnenbrengen en nakijken van de tassen, uitlenen ‘s middags.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elke tas mag je een week bijhouden. </a:t>
            </a:r>
          </a:p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Font typeface="Wingdings" pitchFamily="2" charset="2"/>
              <a:buChar char="q"/>
            </a:pPr>
            <a:endParaRPr lang="nl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Wat is zeer belangrijk?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Een verteltas maken kost veel tijd en geld!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Leer je kind om er op een respectvolle manier mee om te gaan.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Je hoeft niet te betalen om een verteltas te lenen …</a:t>
            </a:r>
          </a:p>
          <a:p>
            <a:pPr>
              <a:buNone/>
            </a:pPr>
            <a:r>
              <a:rPr lang="nl-BE" dirty="0" smtClean="0"/>
              <a:t>   maar  elke tas wordt nagekeken en als er materiaal ontbreekt of stuk is, wordt dit aangerekend!</a:t>
            </a:r>
          </a:p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Neem de tijd! Je zal gauw merken dat je kind </a:t>
            </a:r>
            <a:r>
              <a:rPr lang="nl-BE" smtClean="0"/>
              <a:t>er enorm van geniet </a:t>
            </a:r>
            <a:r>
              <a:rPr lang="nl-BE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131840" y="620688"/>
            <a:ext cx="46805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3203848" y="62068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/>
              <a:t>Verteltas</a:t>
            </a:r>
            <a:endParaRPr lang="nl-BE" sz="4800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</p:nvPr>
        </p:nvGraphicFramePr>
        <p:xfrm>
          <a:off x="1043608" y="2060848"/>
          <a:ext cx="7272808" cy="4047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6000" dirty="0" smtClean="0"/>
              <a:t>Waarom ?</a:t>
            </a:r>
            <a:endParaRPr lang="nl-BE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Omdat voorlezen super belangrijk is!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Onderzoek wijst uit dat kinderen voor wie regelmatig voorgelezen wordt, beter kunnen lezen op school.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De wereld van school naar  de thuiswereld brengen.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Omdat we vinden dat ouderbetrokkenheid nodig is.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Waarom is voorlezen zo belangrijk?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Als je voorleest, leert je </a:t>
            </a:r>
            <a:r>
              <a:rPr lang="nl-BE" dirty="0" smtClean="0"/>
              <a:t>kind </a:t>
            </a:r>
            <a:r>
              <a:rPr lang="nl-BE" dirty="0" smtClean="0">
                <a:solidFill>
                  <a:srgbClr val="FFFF00"/>
                </a:solidFill>
              </a:rPr>
              <a:t>veel nieuwe woorden.</a:t>
            </a:r>
            <a:endParaRPr lang="nl-BE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Als je voorleest, leert je kind </a:t>
            </a:r>
            <a:r>
              <a:rPr lang="nl-BE" dirty="0" smtClean="0">
                <a:solidFill>
                  <a:srgbClr val="FFFF00"/>
                </a:solidFill>
              </a:rPr>
              <a:t>luisteren naar verhaaltjes.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Als je voorleest, leert je kind </a:t>
            </a:r>
            <a:r>
              <a:rPr lang="nl-BE" dirty="0" smtClean="0">
                <a:solidFill>
                  <a:srgbClr val="FFFF00"/>
                </a:solidFill>
              </a:rPr>
              <a:t>nadenken.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Als je voorleest, leert je kind </a:t>
            </a:r>
            <a:r>
              <a:rPr lang="nl-BE" dirty="0" smtClean="0">
                <a:solidFill>
                  <a:srgbClr val="FFFF00"/>
                </a:solidFill>
              </a:rPr>
              <a:t>zich concentreren.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Als je voorleest, leert je kind </a:t>
            </a:r>
            <a:r>
              <a:rPr lang="nl-BE" dirty="0" smtClean="0">
                <a:solidFill>
                  <a:srgbClr val="FFFF00"/>
                </a:solidFill>
              </a:rPr>
              <a:t>zijn fantasie gebruiken.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Als je voorleest, ontstaat er een </a:t>
            </a:r>
            <a:r>
              <a:rPr lang="nl-BE" dirty="0" smtClean="0">
                <a:solidFill>
                  <a:srgbClr val="FFFF00"/>
                </a:solidFill>
              </a:rPr>
              <a:t>warme band tussen ouder en kind.</a:t>
            </a:r>
            <a:endParaRPr lang="nl-BE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Is voorlezen moeilijk?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Voorlezen mag in </a:t>
            </a:r>
            <a:r>
              <a:rPr lang="nl-BE" dirty="0" smtClean="0">
                <a:solidFill>
                  <a:srgbClr val="FFFF00"/>
                </a:solidFill>
              </a:rPr>
              <a:t>eigen taal! </a:t>
            </a:r>
            <a:r>
              <a:rPr lang="nl-BE" dirty="0" smtClean="0"/>
              <a:t>Zo geef je </a:t>
            </a:r>
            <a:r>
              <a:rPr lang="nl-BE" dirty="0" err="1" smtClean="0"/>
              <a:t>je</a:t>
            </a:r>
            <a:r>
              <a:rPr lang="nl-BE" dirty="0" smtClean="0"/>
              <a:t> kind een goede basis mee om een andere taal te leren.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>
                <a:solidFill>
                  <a:srgbClr val="FFFF00"/>
                </a:solidFill>
              </a:rPr>
              <a:t>Niet te lang. </a:t>
            </a:r>
            <a:r>
              <a:rPr lang="nl-BE" dirty="0" smtClean="0"/>
              <a:t>Elke dag </a:t>
            </a:r>
            <a:r>
              <a:rPr lang="nl-BE" dirty="0" smtClean="0">
                <a:solidFill>
                  <a:srgbClr val="FFFF00"/>
                </a:solidFill>
              </a:rPr>
              <a:t>10 minuutjes </a:t>
            </a:r>
            <a:r>
              <a:rPr lang="nl-BE" dirty="0" smtClean="0"/>
              <a:t>is al een mooi begin.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Maak het </a:t>
            </a:r>
            <a:r>
              <a:rPr lang="nl-BE" dirty="0" smtClean="0">
                <a:solidFill>
                  <a:srgbClr val="FFFF00"/>
                </a:solidFill>
              </a:rPr>
              <a:t>gezellig. </a:t>
            </a:r>
            <a:r>
              <a:rPr lang="nl-BE" dirty="0" smtClean="0"/>
              <a:t>Samen in de zetel, net voor het slapen gaan, na het eten,… voorzie een rustig plekje en neem de tijd.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Vertel het verhaal en praat over de inhoud met je kind.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Verken samen de spelletjes en info die in de tas zitten.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</a:t>
            </a:r>
            <a:r>
              <a:rPr lang="nl-BE" dirty="0" smtClean="0">
                <a:solidFill>
                  <a:srgbClr val="FFFF00"/>
                </a:solidFill>
              </a:rPr>
              <a:t>Je kan het niet fout doen!  </a:t>
            </a:r>
            <a:r>
              <a:rPr lang="nl-BE" dirty="0" smtClean="0"/>
              <a:t>Als je maar praat ! 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Nederlands of eigen taal?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Praat in de taal waarin je jezelf het best kan uitdrukken.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Praat over wat je doet, wat je ziet, wat je denkt… dat is belangrijk!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Gebruik de woordkaarten of infoboekjes om ook Nederlandse woorden te gebruiken. Zo leer je </a:t>
            </a:r>
            <a:r>
              <a:rPr lang="nl-BE" dirty="0" err="1" smtClean="0"/>
              <a:t>je</a:t>
            </a:r>
            <a:r>
              <a:rPr lang="nl-BE" dirty="0" smtClean="0"/>
              <a:t> kind dat Nederlands OKE is. 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Ook fouten maken mag, daar kan je uit leren. 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Wat doe ik met de spelletjes van de tas?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Door de spelletjes te spelen, oefen je de nieuwe woorden met je kind.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Je kind geniet ervan om jou eventjes helemaal alleen voor zich te hebben.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De spelletjes kunnen ook met zussen en broers gespeeld worden.</a:t>
            </a:r>
          </a:p>
          <a:p>
            <a:pPr>
              <a:buFont typeface="Wingdings" pitchFamily="2" charset="2"/>
              <a:buChar char="q"/>
            </a:pPr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Welke verteltassen voor KS1?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Zindelijkheidskoffer: op je potje, Konijn!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</a:t>
            </a:r>
            <a:r>
              <a:rPr lang="nl-BE" dirty="0" err="1" smtClean="0"/>
              <a:t>Dikkie</a:t>
            </a:r>
            <a:r>
              <a:rPr lang="nl-BE" dirty="0" smtClean="0"/>
              <a:t> Dik verhalenboek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Jules is jarig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Slaap lekker, Kikker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Babydieren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Welke verteltassen voor KS2?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BE" dirty="0" smtClean="0"/>
              <a:t> Allemaal dingen (vormen)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Allemaal kleuren (cijfers)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Wat hoor je op de boerderij?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Kikker en vriendjes ( bewegingstas)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 Roodkapje </a:t>
            </a:r>
          </a:p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625</Words>
  <Application>Microsoft Office PowerPoint</Application>
  <PresentationFormat>Diavoorstelling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Stroom</vt:lpstr>
      <vt:lpstr>Verteltassen</vt:lpstr>
      <vt:lpstr>Dia 2</vt:lpstr>
      <vt:lpstr>Waarom ?</vt:lpstr>
      <vt:lpstr>Waarom is voorlezen zo belangrijk?</vt:lpstr>
      <vt:lpstr>Is voorlezen moeilijk? </vt:lpstr>
      <vt:lpstr>Nederlands of eigen taal?</vt:lpstr>
      <vt:lpstr>Wat doe ik met de spelletjes van de tas?</vt:lpstr>
      <vt:lpstr>Welke verteltassen voor KS1? </vt:lpstr>
      <vt:lpstr>Welke verteltassen voor KS2? </vt:lpstr>
      <vt:lpstr> Welke verteltassen voor KS3? </vt:lpstr>
      <vt:lpstr>Hoe ziet een tas eruit? </vt:lpstr>
      <vt:lpstr>Afspraken</vt:lpstr>
      <vt:lpstr>Wat is zeer belangrijk?</vt:lpstr>
    </vt:vector>
  </TitlesOfParts>
  <Company>Lerende Stad Antwerpen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Verteltassen</dc:title>
  <dc:creator>Leerkracht</dc:creator>
  <cp:lastModifiedBy>Leerkracht</cp:lastModifiedBy>
  <cp:revision>8</cp:revision>
  <dcterms:created xsi:type="dcterms:W3CDTF">2013-11-18T12:35:52Z</dcterms:created>
  <dcterms:modified xsi:type="dcterms:W3CDTF">2013-11-20T09:52:46Z</dcterms:modified>
</cp:coreProperties>
</file>